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E4A933F-DEE6-4F19-B2CF-A922F8592876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E4A933F-DEE6-4F19-B2CF-A922F8592876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Задачи на проценты. Составление пропорций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11836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27664"/>
            <a:ext cx="8064896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Выполните вычисления и вы узнаете, на сколько процентов снижается количество микробов в комнате от летучих фитонцидов комнатных растений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Вопрос: какой процент составляет…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endParaRPr lang="ru-RU" sz="3600" b="1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240870"/>
              </p:ext>
            </p:extLst>
          </p:nvPr>
        </p:nvGraphicFramePr>
        <p:xfrm>
          <a:off x="971600" y="2420888"/>
          <a:ext cx="7272807" cy="3306010"/>
        </p:xfrm>
        <a:graphic>
          <a:graphicData uri="http://schemas.openxmlformats.org/drawingml/2006/table">
            <a:tbl>
              <a:tblPr/>
              <a:tblGrid>
                <a:gridCol w="1512168"/>
                <a:gridCol w="2592288"/>
                <a:gridCol w="3168351"/>
              </a:tblGrid>
              <a:tr h="3923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Цветок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Вопрос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9712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Туя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число 335 от 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4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Хризантема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число 33 от 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4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Аспарагус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число 1,9 от 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4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Герань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число 0,86 от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1871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329006"/>
              </p:ext>
            </p:extLst>
          </p:nvPr>
        </p:nvGraphicFramePr>
        <p:xfrm>
          <a:off x="1115616" y="1268762"/>
          <a:ext cx="6984776" cy="4563713"/>
        </p:xfrm>
        <a:graphic>
          <a:graphicData uri="http://schemas.openxmlformats.org/drawingml/2006/table">
            <a:tbl>
              <a:tblPr/>
              <a:tblGrid>
                <a:gridCol w="870875"/>
                <a:gridCol w="1830616"/>
                <a:gridCol w="2203848"/>
                <a:gridCol w="2079437"/>
              </a:tblGrid>
              <a:tr h="8084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Цветок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Вопрос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Ответ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9388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Туя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число 335 от 500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67%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88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Хризантема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число 33 от 50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66%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88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Аспарагус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число 1,9 от 5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38%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88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Герань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число 0,86 от 2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43%</a:t>
                      </a:r>
                    </a:p>
                  </a:txBody>
                  <a:tcPr marL="9277" marR="9277" marT="92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7173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19</TotalTime>
  <Words>89</Words>
  <Application>Microsoft Office PowerPoint</Application>
  <PresentationFormat>Экран (4:3)</PresentationFormat>
  <Paragraphs>37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Остин</vt:lpstr>
      <vt:lpstr>Задачи на проценты. Составление пропорций</vt:lpstr>
      <vt:lpstr>         Выполните вычисления и вы узнаете, на сколько процентов снижается количество микробов в комнате от летучих фитонцидов комнатных растений          Вопрос: какой процент составляет…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о проценте</dc:title>
  <dc:creator>Учитель</dc:creator>
  <cp:lastModifiedBy>Учитель</cp:lastModifiedBy>
  <cp:revision>5</cp:revision>
  <dcterms:created xsi:type="dcterms:W3CDTF">2017-06-13T12:58:22Z</dcterms:created>
  <dcterms:modified xsi:type="dcterms:W3CDTF">2017-06-15T12:08:04Z</dcterms:modified>
</cp:coreProperties>
</file>